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63" r:id="rId5"/>
    <p:sldId id="258" r:id="rId6"/>
    <p:sldId id="264" r:id="rId7"/>
    <p:sldId id="265" r:id="rId8"/>
    <p:sldId id="266" r:id="rId9"/>
    <p:sldId id="261" r:id="rId10"/>
    <p:sldId id="260" r:id="rId11"/>
    <p:sldId id="259"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kalp Sanand" initials="SS" lastIdx="1" clrIdx="0">
    <p:extLst>
      <p:ext uri="{19B8F6BF-5375-455C-9EA6-DF929625EA0E}">
        <p15:presenceInfo xmlns:p15="http://schemas.microsoft.com/office/powerpoint/2012/main" userId="8386da0586d641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jain80@hawk.iit.edu" TargetMode="External"/><Relationship Id="rId2" Type="http://schemas.openxmlformats.org/officeDocument/2006/relationships/hyperlink" Target="mailto:ssanand@hawk.iit.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Recurrent World Models Facilitate Policy Evolution</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err="1"/>
              <a:t>Sankalp</a:t>
            </a:r>
            <a:r>
              <a:rPr lang="en-US" dirty="0"/>
              <a:t> </a:t>
            </a:r>
            <a:r>
              <a:rPr lang="en-US" dirty="0" err="1"/>
              <a:t>Sanand</a:t>
            </a:r>
            <a:r>
              <a:rPr lang="en-US" dirty="0"/>
              <a:t> (A20448061) </a:t>
            </a:r>
            <a:r>
              <a:rPr lang="en-US" u="sng" dirty="0">
                <a:hlinkClick r:id="rId2"/>
              </a:rPr>
              <a:t>ssanand@hawk.iit.edu</a:t>
            </a:r>
            <a:endParaRPr lang="en-US" dirty="0"/>
          </a:p>
          <a:p>
            <a:r>
              <a:rPr lang="en-US" dirty="0"/>
              <a:t>Arinjay Jain (A20447307) </a:t>
            </a:r>
            <a:r>
              <a:rPr lang="en-US" u="sng" dirty="0">
                <a:hlinkClick r:id="rId3"/>
              </a:rPr>
              <a:t>ajain80@hawk.iit.edu</a:t>
            </a:r>
            <a:endParaRPr lang="en-US" dirty="0"/>
          </a:p>
        </p:txBody>
      </p:sp>
    </p:spTree>
    <p:extLst>
      <p:ext uri="{BB962C8B-B14F-4D97-AF65-F5344CB8AC3E}">
        <p14:creationId xmlns:p14="http://schemas.microsoft.com/office/powerpoint/2010/main" val="12346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Results</a:t>
            </a:r>
          </a:p>
        </p:txBody>
      </p:sp>
      <p:sp>
        <p:nvSpPr>
          <p:cNvPr id="3" name="Content Placeholder 2"/>
          <p:cNvSpPr>
            <a:spLocks noGrp="1"/>
          </p:cNvSpPr>
          <p:nvPr>
            <p:ph idx="1"/>
          </p:nvPr>
        </p:nvSpPr>
        <p:spPr>
          <a:xfrm>
            <a:off x="1141413" y="1658143"/>
            <a:ext cx="8517492" cy="587907"/>
          </a:xfrm>
        </p:spPr>
        <p:txBody>
          <a:bodyPr>
            <a:normAutofit/>
          </a:bodyPr>
          <a:lstStyle/>
          <a:p>
            <a:r>
              <a:rPr lang="en-US" dirty="0"/>
              <a:t>While training in dream environment, these results were obtained.</a:t>
            </a:r>
          </a:p>
        </p:txBody>
      </p:sp>
      <p:pic>
        <p:nvPicPr>
          <p:cNvPr id="8" name="Picture 7">
            <a:extLst>
              <a:ext uri="{FF2B5EF4-FFF2-40B4-BE49-F238E27FC236}">
                <a16:creationId xmlns:a16="http://schemas.microsoft.com/office/drawing/2014/main" xmlns="" id="{8564C522-7C64-4A7D-BE1F-E5E0BDEFBAEC}"/>
              </a:ext>
            </a:extLst>
          </p:cNvPr>
          <p:cNvPicPr>
            <a:picLocks noChangeAspect="1"/>
          </p:cNvPicPr>
          <p:nvPr/>
        </p:nvPicPr>
        <p:blipFill>
          <a:blip r:embed="rId2"/>
          <a:stretch>
            <a:fillRect/>
          </a:stretch>
        </p:blipFill>
        <p:spPr>
          <a:xfrm>
            <a:off x="1311404" y="2246050"/>
            <a:ext cx="6083695" cy="3803763"/>
          </a:xfrm>
          <a:prstGeom prst="rect">
            <a:avLst/>
          </a:prstGeom>
        </p:spPr>
      </p:pic>
      <p:sp>
        <p:nvSpPr>
          <p:cNvPr id="9" name="TextBox 8">
            <a:extLst>
              <a:ext uri="{FF2B5EF4-FFF2-40B4-BE49-F238E27FC236}">
                <a16:creationId xmlns:a16="http://schemas.microsoft.com/office/drawing/2014/main" xmlns="" id="{BEB4CAFD-9BEB-4FE6-A9F8-5FD908081C38}"/>
              </a:ext>
            </a:extLst>
          </p:cNvPr>
          <p:cNvSpPr txBox="1"/>
          <p:nvPr/>
        </p:nvSpPr>
        <p:spPr>
          <a:xfrm>
            <a:off x="8096435" y="2503503"/>
            <a:ext cx="2784161" cy="3416320"/>
          </a:xfrm>
          <a:prstGeom prst="rect">
            <a:avLst/>
          </a:prstGeom>
          <a:noFill/>
        </p:spPr>
        <p:txBody>
          <a:bodyPr wrap="square" rtlCol="0">
            <a:spAutoFit/>
          </a:bodyPr>
          <a:lstStyle/>
          <a:p>
            <a:r>
              <a:rPr lang="en-US" sz="2400" dirty="0"/>
              <a:t>On the real environment average score after training on a 64 core machine for 200 generations is 821 and on a 24 core machine for 500 generations 838.58</a:t>
            </a:r>
            <a:endParaRPr lang="en-IN" sz="2400" dirty="0"/>
          </a:p>
        </p:txBody>
      </p:sp>
    </p:spTree>
    <p:extLst>
      <p:ext uri="{BB962C8B-B14F-4D97-AF65-F5344CB8AC3E}">
        <p14:creationId xmlns:p14="http://schemas.microsoft.com/office/powerpoint/2010/main" val="99085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enhancements</a:t>
            </a:r>
          </a:p>
        </p:txBody>
      </p:sp>
      <p:sp>
        <p:nvSpPr>
          <p:cNvPr id="3" name="Content Placeholder 2"/>
          <p:cNvSpPr>
            <a:spLocks noGrp="1"/>
          </p:cNvSpPr>
          <p:nvPr>
            <p:ph idx="1"/>
          </p:nvPr>
        </p:nvSpPr>
        <p:spPr/>
        <p:txBody>
          <a:bodyPr/>
          <a:lstStyle/>
          <a:p>
            <a:r>
              <a:rPr lang="en-US" dirty="0"/>
              <a:t>Factor of curiosity in the agent.</a:t>
            </a:r>
          </a:p>
          <a:p>
            <a:r>
              <a:rPr lang="en-US" dirty="0"/>
              <a:t>Implementation on more complicated games.</a:t>
            </a:r>
          </a:p>
          <a:p>
            <a:r>
              <a:rPr lang="en-US" dirty="0"/>
              <a:t>Interpolation between multiple related environments.</a:t>
            </a:r>
          </a:p>
          <a:p>
            <a:r>
              <a:rPr lang="en-US" dirty="0"/>
              <a:t>Extracting the essence of the task without worrying about the unnecessary details.</a:t>
            </a:r>
          </a:p>
        </p:txBody>
      </p:sp>
    </p:spTree>
    <p:extLst>
      <p:ext uri="{BB962C8B-B14F-4D97-AF65-F5344CB8AC3E}">
        <p14:creationId xmlns:p14="http://schemas.microsoft.com/office/powerpoint/2010/main" val="1867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479AF-3797-4040-9052-D8246BC054C7}"/>
              </a:ext>
            </a:extLst>
          </p:cNvPr>
          <p:cNvSpPr>
            <a:spLocks noGrp="1"/>
          </p:cNvSpPr>
          <p:nvPr>
            <p:ph type="title"/>
          </p:nvPr>
        </p:nvSpPr>
        <p:spPr/>
        <p:txBody>
          <a:bodyPr/>
          <a:lstStyle/>
          <a:p>
            <a:r>
              <a:rPr lang="en-US" dirty="0"/>
              <a:t>Thank you</a:t>
            </a:r>
            <a:endParaRPr lang="en-IN" dirty="0"/>
          </a:p>
        </p:txBody>
      </p:sp>
      <p:sp>
        <p:nvSpPr>
          <p:cNvPr id="4" name="Text Placeholder 3">
            <a:extLst>
              <a:ext uri="{FF2B5EF4-FFF2-40B4-BE49-F238E27FC236}">
                <a16:creationId xmlns:a16="http://schemas.microsoft.com/office/drawing/2014/main" xmlns="" id="{2AB1A61C-1369-4C34-9AF6-93B842266E26}"/>
              </a:ext>
            </a:extLst>
          </p:cNvPr>
          <p:cNvSpPr>
            <a:spLocks noGrp="1"/>
          </p:cNvSpPr>
          <p:nvPr>
            <p:ph type="body" idx="1"/>
          </p:nvPr>
        </p:nvSpPr>
        <p:spPr/>
        <p:txBody>
          <a:bodyPr/>
          <a:lstStyle/>
          <a:p>
            <a:r>
              <a:rPr lang="en-US" dirty="0"/>
              <a:t>Questions?</a:t>
            </a:r>
            <a:endParaRPr lang="en-IN" dirty="0"/>
          </a:p>
        </p:txBody>
      </p:sp>
    </p:spTree>
    <p:extLst>
      <p:ext uri="{BB962C8B-B14F-4D97-AF65-F5344CB8AC3E}">
        <p14:creationId xmlns:p14="http://schemas.microsoft.com/office/powerpoint/2010/main" val="328829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Problem Statement</a:t>
            </a:r>
          </a:p>
        </p:txBody>
      </p:sp>
      <p:sp>
        <p:nvSpPr>
          <p:cNvPr id="3" name="Content Placeholder 2"/>
          <p:cNvSpPr>
            <a:spLocks noGrp="1"/>
          </p:cNvSpPr>
          <p:nvPr>
            <p:ph idx="1"/>
          </p:nvPr>
        </p:nvSpPr>
        <p:spPr/>
        <p:txBody>
          <a:bodyPr>
            <a:normAutofit/>
          </a:bodyPr>
          <a:lstStyle/>
          <a:p>
            <a:pPr marL="0" indent="0">
              <a:buNone/>
            </a:pPr>
            <a:r>
              <a:rPr lang="en-US" dirty="0"/>
              <a:t>Can agents learn inside of their own dreams? Building generative neural network models of popular reinforcement learning environments. Our model can be trained quickly in an unsupervised manner to learn a compressed spatial and temporal representation of the environment. By using features extracted from the world model as inputs to an agent, we can train a very compact and simple policy that can solve the required task.</a:t>
            </a:r>
          </a:p>
        </p:txBody>
      </p:sp>
    </p:spTree>
    <p:extLst>
      <p:ext uri="{BB962C8B-B14F-4D97-AF65-F5344CB8AC3E}">
        <p14:creationId xmlns:p14="http://schemas.microsoft.com/office/powerpoint/2010/main" val="291776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Reinforcement Learning</a:t>
            </a:r>
          </a:p>
        </p:txBody>
      </p:sp>
      <p:pic>
        <p:nvPicPr>
          <p:cNvPr id="4" name="Content Placeholder 3"/>
          <p:cNvPicPr>
            <a:picLocks noGrp="1" noChangeAspect="1"/>
          </p:cNvPicPr>
          <p:nvPr>
            <p:ph idx="1"/>
          </p:nvPr>
        </p:nvPicPr>
        <p:blipFill>
          <a:blip r:embed="rId2"/>
          <a:stretch>
            <a:fillRect/>
          </a:stretch>
        </p:blipFill>
        <p:spPr>
          <a:xfrm>
            <a:off x="1460310" y="2911585"/>
            <a:ext cx="7953291" cy="3521122"/>
          </a:xfrm>
          <a:prstGeom prst="rect">
            <a:avLst/>
          </a:prstGeom>
        </p:spPr>
      </p:pic>
      <p:sp>
        <p:nvSpPr>
          <p:cNvPr id="6" name="TextBox 5"/>
          <p:cNvSpPr txBox="1"/>
          <p:nvPr/>
        </p:nvSpPr>
        <p:spPr>
          <a:xfrm>
            <a:off x="1460310" y="1978925"/>
            <a:ext cx="9791335" cy="1107996"/>
          </a:xfrm>
          <a:prstGeom prst="rect">
            <a:avLst/>
          </a:prstGeom>
          <a:noFill/>
        </p:spPr>
        <p:txBody>
          <a:bodyPr wrap="none" rtlCol="0">
            <a:spAutoFit/>
          </a:bodyPr>
          <a:lstStyle/>
          <a:p>
            <a:r>
              <a:rPr lang="en-US" sz="2400" dirty="0"/>
              <a:t>Reinforcement Learning (RL): Provide the learning agent with a reward function</a:t>
            </a:r>
          </a:p>
          <a:p>
            <a:r>
              <a:rPr lang="en-US" sz="2400" dirty="0"/>
              <a:t>and let it figure out the best strategy for obtaining large rewards.</a:t>
            </a:r>
          </a:p>
          <a:p>
            <a:endParaRPr lang="en-US" dirty="0"/>
          </a:p>
        </p:txBody>
      </p:sp>
    </p:spTree>
    <p:extLst>
      <p:ext uri="{BB962C8B-B14F-4D97-AF65-F5344CB8AC3E}">
        <p14:creationId xmlns:p14="http://schemas.microsoft.com/office/powerpoint/2010/main" val="24806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Objectives of the project</a:t>
            </a:r>
          </a:p>
        </p:txBody>
      </p:sp>
      <p:sp>
        <p:nvSpPr>
          <p:cNvPr id="3" name="Content Placeholder 2"/>
          <p:cNvSpPr>
            <a:spLocks noGrp="1"/>
          </p:cNvSpPr>
          <p:nvPr>
            <p:ph idx="1"/>
          </p:nvPr>
        </p:nvSpPr>
        <p:spPr/>
        <p:txBody>
          <a:bodyPr>
            <a:normAutofit fontScale="85000" lnSpcReduction="10000"/>
          </a:bodyPr>
          <a:lstStyle/>
          <a:p>
            <a:r>
              <a:rPr lang="en-US" dirty="0"/>
              <a:t>Re-obtain the results achieved by the recurrent world models in </a:t>
            </a:r>
            <a:r>
              <a:rPr lang="en-US" dirty="0" err="1"/>
              <a:t>DoomTakeCover</a:t>
            </a:r>
            <a:r>
              <a:rPr lang="en-US" dirty="0"/>
              <a:t> environments.</a:t>
            </a:r>
          </a:p>
          <a:p>
            <a:r>
              <a:rPr lang="en-US" dirty="0"/>
              <a:t>Evaluate how these models perform in gaming environments where complexity in terms of actions available to the agent, information visible to the agent, effect of non playable characters on the agent, and challenges involved in order to proceed further in the game is much higher than the environments the model has been tested in.</a:t>
            </a:r>
          </a:p>
          <a:p>
            <a:r>
              <a:rPr lang="en-US" dirty="0"/>
              <a:t>Develop a generalized agent which can utilize transfer learning and the new perception model in order to decrease its required training time to solve never before encountered but abstractly similar environments.</a:t>
            </a:r>
          </a:p>
        </p:txBody>
      </p:sp>
    </p:spTree>
    <p:extLst>
      <p:ext uri="{BB962C8B-B14F-4D97-AF65-F5344CB8AC3E}">
        <p14:creationId xmlns:p14="http://schemas.microsoft.com/office/powerpoint/2010/main" val="2202797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Implementation</a:t>
            </a:r>
            <a:r>
              <a:rPr lang="en-US" b="1" dirty="0">
                <a:solidFill>
                  <a:schemeClr val="bg1"/>
                </a:solidFill>
              </a:rPr>
              <a:t> </a:t>
            </a:r>
            <a:r>
              <a:rPr lang="en-US" dirty="0">
                <a:solidFill>
                  <a:schemeClr val="bg1"/>
                </a:solidFill>
              </a:rPr>
              <a:t>details</a:t>
            </a:r>
          </a:p>
        </p:txBody>
      </p:sp>
      <p:pic>
        <p:nvPicPr>
          <p:cNvPr id="4"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230" y="1927324"/>
            <a:ext cx="9812740" cy="4832867"/>
          </a:xfrm>
        </p:spPr>
      </p:pic>
    </p:spTree>
    <p:extLst>
      <p:ext uri="{BB962C8B-B14F-4D97-AF65-F5344CB8AC3E}">
        <p14:creationId xmlns:p14="http://schemas.microsoft.com/office/powerpoint/2010/main" val="284245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Variational</a:t>
            </a:r>
            <a:r>
              <a:rPr lang="en-US" dirty="0">
                <a:solidFill>
                  <a:schemeClr val="bg1"/>
                </a:solidFill>
              </a:rPr>
              <a:t> </a:t>
            </a:r>
            <a:r>
              <a:rPr lang="en-US" dirty="0" err="1">
                <a:solidFill>
                  <a:schemeClr val="bg1"/>
                </a:solidFill>
              </a:rPr>
              <a:t>Autoencoder</a:t>
            </a:r>
            <a:r>
              <a:rPr lang="en-US" dirty="0">
                <a:solidFill>
                  <a:schemeClr val="bg1"/>
                </a:solidFill>
              </a:rPr>
              <a:t> (VAE) (V) Model</a:t>
            </a:r>
          </a:p>
        </p:txBody>
      </p:sp>
      <p:sp>
        <p:nvSpPr>
          <p:cNvPr id="3" name="Content Placeholder 2"/>
          <p:cNvSpPr>
            <a:spLocks noGrp="1"/>
          </p:cNvSpPr>
          <p:nvPr>
            <p:ph idx="1"/>
          </p:nvPr>
        </p:nvSpPr>
        <p:spPr/>
        <p:txBody>
          <a:bodyPr/>
          <a:lstStyle/>
          <a:p>
            <a:r>
              <a:rPr lang="en-US" dirty="0"/>
              <a:t>The environment provides our agent with a high dimensional input observation at each time step. This input is usually a 2D image frame that is part of a video sequence. The role of the V model is to learn an abstract, compressed representation of each observed input frame.</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073322" y="4205641"/>
            <a:ext cx="7766714" cy="2317987"/>
          </a:xfrm>
          <a:prstGeom prst="rect">
            <a:avLst/>
          </a:prstGeom>
          <a:noFill/>
          <a:ln>
            <a:noFill/>
          </a:ln>
        </p:spPr>
      </p:pic>
    </p:spTree>
    <p:extLst>
      <p:ext uri="{BB962C8B-B14F-4D97-AF65-F5344CB8AC3E}">
        <p14:creationId xmlns:p14="http://schemas.microsoft.com/office/powerpoint/2010/main" val="268372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Mixture Density Network MDN-RNN (M) Model</a:t>
            </a:r>
          </a:p>
        </p:txBody>
      </p:sp>
      <p:sp>
        <p:nvSpPr>
          <p:cNvPr id="3" name="Content Placeholder 2"/>
          <p:cNvSpPr>
            <a:spLocks noGrp="1"/>
          </p:cNvSpPr>
          <p:nvPr>
            <p:ph idx="1"/>
          </p:nvPr>
        </p:nvSpPr>
        <p:spPr/>
        <p:txBody>
          <a:bodyPr>
            <a:normAutofit/>
          </a:bodyPr>
          <a:lstStyle/>
          <a:p>
            <a:r>
              <a:rPr lang="en-US" dirty="0"/>
              <a:t>While it is the role of the V model to compress what the agent sees at each time frame, we also want to compress what happens over time. For this purpose, the role of the M model is to predict the future. The M model serves as a predictive model of the future z vectors that V is expected to produce.</a:t>
            </a:r>
          </a:p>
        </p:txBody>
      </p:sp>
    </p:spTree>
    <p:extLst>
      <p:ext uri="{BB962C8B-B14F-4D97-AF65-F5344CB8AC3E}">
        <p14:creationId xmlns:p14="http://schemas.microsoft.com/office/powerpoint/2010/main" val="386498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Controller (C) Model</a:t>
            </a:r>
          </a:p>
        </p:txBody>
      </p:sp>
      <p:sp>
        <p:nvSpPr>
          <p:cNvPr id="3" name="Content Placeholder 2"/>
          <p:cNvSpPr>
            <a:spLocks noGrp="1"/>
          </p:cNvSpPr>
          <p:nvPr>
            <p:ph idx="1"/>
          </p:nvPr>
        </p:nvSpPr>
        <p:spPr/>
        <p:txBody>
          <a:bodyPr>
            <a:normAutofit/>
          </a:bodyPr>
          <a:lstStyle/>
          <a:p>
            <a:r>
              <a:rPr lang="en-US" dirty="0"/>
              <a:t>The Controller (C) model is responsible for determining the course of actions to take in order to maximize the expected cumulative reward of the agent during a rollout of the environment. </a:t>
            </a:r>
          </a:p>
          <a:p>
            <a:r>
              <a:rPr lang="en-US" dirty="0"/>
              <a:t>In our experiments, we deliberately make C as simple and small as possible, and trained separately from V and M, so that most of our agent’s complexity resides in the world model (V and M).</a:t>
            </a:r>
          </a:p>
        </p:txBody>
      </p:sp>
    </p:spTree>
    <p:extLst>
      <p:ext uri="{BB962C8B-B14F-4D97-AF65-F5344CB8AC3E}">
        <p14:creationId xmlns:p14="http://schemas.microsoft.com/office/powerpoint/2010/main" val="135367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Game being used </a:t>
            </a:r>
            <a:r>
              <a:rPr lang="mr-IN" dirty="0">
                <a:solidFill>
                  <a:schemeClr val="bg1"/>
                </a:solidFill>
              </a:rPr>
              <a:t>–</a:t>
            </a:r>
            <a:r>
              <a:rPr lang="en-US" dirty="0">
                <a:solidFill>
                  <a:schemeClr val="bg1"/>
                </a:solidFill>
              </a:rPr>
              <a:t> </a:t>
            </a:r>
            <a:r>
              <a:rPr lang="en-US" dirty="0" err="1">
                <a:solidFill>
                  <a:schemeClr val="bg1"/>
                </a:solidFill>
              </a:rPr>
              <a:t>DoomTakeCover</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831" y="1945415"/>
            <a:ext cx="5177013" cy="385488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971" y="2627515"/>
            <a:ext cx="3279797" cy="3172784"/>
          </a:xfrm>
          <a:prstGeom prst="rect">
            <a:avLst/>
          </a:prstGeom>
        </p:spPr>
      </p:pic>
      <p:sp>
        <p:nvSpPr>
          <p:cNvPr id="7" name="TextBox 6"/>
          <p:cNvSpPr txBox="1"/>
          <p:nvPr/>
        </p:nvSpPr>
        <p:spPr>
          <a:xfrm>
            <a:off x="6632812" y="1772926"/>
            <a:ext cx="3788538" cy="1200329"/>
          </a:xfrm>
          <a:prstGeom prst="rect">
            <a:avLst/>
          </a:prstGeom>
          <a:noFill/>
        </p:spPr>
        <p:txBody>
          <a:bodyPr wrap="none" rtlCol="0">
            <a:spAutoFit/>
          </a:bodyPr>
          <a:lstStyle/>
          <a:p>
            <a:r>
              <a:rPr lang="en-US" dirty="0"/>
              <a:t>In this game the objective is to dodge</a:t>
            </a:r>
          </a:p>
          <a:p>
            <a:r>
              <a:rPr lang="en-US" dirty="0"/>
              <a:t>the fireballs being thrown at the player</a:t>
            </a:r>
          </a:p>
          <a:p>
            <a:r>
              <a:rPr lang="en-US" dirty="0"/>
              <a:t>and last as long as possible.</a:t>
            </a:r>
          </a:p>
          <a:p>
            <a:endParaRPr lang="en-US" dirty="0"/>
          </a:p>
        </p:txBody>
      </p:sp>
      <p:sp>
        <p:nvSpPr>
          <p:cNvPr id="8" name="TextBox 7"/>
          <p:cNvSpPr txBox="1"/>
          <p:nvPr/>
        </p:nvSpPr>
        <p:spPr>
          <a:xfrm>
            <a:off x="6757972" y="6073254"/>
            <a:ext cx="3018327" cy="646331"/>
          </a:xfrm>
          <a:prstGeom prst="rect">
            <a:avLst/>
          </a:prstGeom>
          <a:noFill/>
        </p:spPr>
        <p:txBody>
          <a:bodyPr wrap="none" rtlCol="0">
            <a:spAutoFit/>
          </a:bodyPr>
          <a:lstStyle/>
          <a:p>
            <a:r>
              <a:rPr lang="en-US" dirty="0"/>
              <a:t>Generated dream environment</a:t>
            </a:r>
          </a:p>
          <a:p>
            <a:endParaRPr lang="en-US" dirty="0"/>
          </a:p>
        </p:txBody>
      </p:sp>
    </p:spTree>
    <p:extLst>
      <p:ext uri="{BB962C8B-B14F-4D97-AF65-F5344CB8AC3E}">
        <p14:creationId xmlns:p14="http://schemas.microsoft.com/office/powerpoint/2010/main" val="3829997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1164</TotalTime>
  <Words>552</Words>
  <Application>Microsoft Office PowerPoint</Application>
  <PresentationFormat>Widescreen</PresentationFormat>
  <Paragraphs>35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Mangal</vt:lpstr>
      <vt:lpstr>Trebuchet MS</vt:lpstr>
      <vt:lpstr>Tw Cen MT</vt:lpstr>
      <vt:lpstr>Circuit</vt:lpstr>
      <vt:lpstr>Recurrent World Models Facilitate Policy Evolution </vt:lpstr>
      <vt:lpstr>Problem Statement</vt:lpstr>
      <vt:lpstr>Reinforcement Learning</vt:lpstr>
      <vt:lpstr>Objectives of the project</vt:lpstr>
      <vt:lpstr>Implementation details</vt:lpstr>
      <vt:lpstr>Variational Autoencoder (VAE) (V) Model</vt:lpstr>
      <vt:lpstr>Mixture Density Network MDN-RNN (M) Model</vt:lpstr>
      <vt:lpstr>Controller (C) Model</vt:lpstr>
      <vt:lpstr>The Game being used – DoomTakeCover</vt:lpstr>
      <vt:lpstr>Results</vt:lpstr>
      <vt:lpstr>Future enhancements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World Models Facilitate Policy Evolution </dc:title>
  <dc:creator>arinjay jain</dc:creator>
  <cp:lastModifiedBy>arinjay jain</cp:lastModifiedBy>
  <cp:revision>21</cp:revision>
  <dcterms:created xsi:type="dcterms:W3CDTF">2020-04-26T06:48:28Z</dcterms:created>
  <dcterms:modified xsi:type="dcterms:W3CDTF">2020-04-27T04:04:54Z</dcterms:modified>
</cp:coreProperties>
</file>